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9" r:id="rId4"/>
    <p:sldId id="272" r:id="rId5"/>
    <p:sldId id="273" r:id="rId6"/>
    <p:sldId id="274" r:id="rId7"/>
    <p:sldId id="264" r:id="rId8"/>
    <p:sldId id="262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BFBF"/>
    <a:srgbClr val="215F9A"/>
    <a:srgbClr val="C1E5F5"/>
    <a:srgbClr val="33CCCC"/>
    <a:srgbClr val="0D92A2"/>
    <a:srgbClr val="33A3B1"/>
    <a:srgbClr val="D8E7EA"/>
    <a:srgbClr val="F3FAFA"/>
    <a:srgbClr val="9191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28089A-BCA8-42F2-8381-BB08427DB261}" v="13" dt="2025-11-11T14:05:51.9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ile scuro 1 - Color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A111915-BE36-4E01-A7E5-04B1672EAD32}" styleName="Stile chiaro 2 - Color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5758FB7-9AC5-4552-8A53-C91805E547FA}" styleName="Stile con tema 1 - Color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4C1A8A3-306A-4EB7-A6B1-4F7E0EB9C5D6}" styleName="Stile medio 3 - Color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489" autoAdjust="0"/>
  </p:normalViewPr>
  <p:slideViewPr>
    <p:cSldViewPr snapToGrid="0">
      <p:cViewPr varScale="1">
        <p:scale>
          <a:sx n="94" d="100"/>
          <a:sy n="94" d="100"/>
        </p:scale>
        <p:origin x="11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useppe Brunetti" userId="3acd2e70-c65c-4fa3-89ec-df370d2ee44e" providerId="ADAL" clId="{732787D5-AA75-4B5C-91B1-1740954A260A}"/>
    <pc:docChg chg="undo custSel addSld delSld modSld">
      <pc:chgData name="Giuseppe Brunetti" userId="3acd2e70-c65c-4fa3-89ec-df370d2ee44e" providerId="ADAL" clId="{732787D5-AA75-4B5C-91B1-1740954A260A}" dt="2025-11-11T14:05:53.971" v="255" actId="20577"/>
      <pc:docMkLst>
        <pc:docMk/>
      </pc:docMkLst>
      <pc:sldChg chg="addSp modSp mod">
        <pc:chgData name="Giuseppe Brunetti" userId="3acd2e70-c65c-4fa3-89ec-df370d2ee44e" providerId="ADAL" clId="{732787D5-AA75-4B5C-91B1-1740954A260A}" dt="2025-11-11T14:05:08.109" v="220"/>
        <pc:sldMkLst>
          <pc:docMk/>
          <pc:sldMk cId="1875146341" sldId="256"/>
        </pc:sldMkLst>
        <pc:spChg chg="add mod">
          <ac:chgData name="Giuseppe Brunetti" userId="3acd2e70-c65c-4fa3-89ec-df370d2ee44e" providerId="ADAL" clId="{732787D5-AA75-4B5C-91B1-1740954A260A}" dt="2025-11-11T14:05:08.109" v="220"/>
          <ac:spMkLst>
            <pc:docMk/>
            <pc:sldMk cId="1875146341" sldId="256"/>
            <ac:spMk id="2" creationId="{88A0C7E1-42C9-BBBB-FE39-AEFAB461CECF}"/>
          </ac:spMkLst>
        </pc:spChg>
        <pc:spChg chg="mod">
          <ac:chgData name="Giuseppe Brunetti" userId="3acd2e70-c65c-4fa3-89ec-df370d2ee44e" providerId="ADAL" clId="{732787D5-AA75-4B5C-91B1-1740954A260A}" dt="2025-11-11T14:00:34.771" v="30" actId="207"/>
          <ac:spMkLst>
            <pc:docMk/>
            <pc:sldMk cId="1875146341" sldId="256"/>
            <ac:spMk id="4" creationId="{C4CDC9C5-BFCC-26F2-4EAE-0FD7B59DCAAB}"/>
          </ac:spMkLst>
        </pc:spChg>
        <pc:spChg chg="mod">
          <ac:chgData name="Giuseppe Brunetti" userId="3acd2e70-c65c-4fa3-89ec-df370d2ee44e" providerId="ADAL" clId="{732787D5-AA75-4B5C-91B1-1740954A260A}" dt="2025-11-11T14:01:30.299" v="36"/>
          <ac:spMkLst>
            <pc:docMk/>
            <pc:sldMk cId="1875146341" sldId="256"/>
            <ac:spMk id="10" creationId="{84832F77-6417-B31B-0F84-6D5FE4061767}"/>
          </ac:spMkLst>
        </pc:spChg>
        <pc:spChg chg="mod">
          <ac:chgData name="Giuseppe Brunetti" userId="3acd2e70-c65c-4fa3-89ec-df370d2ee44e" providerId="ADAL" clId="{732787D5-AA75-4B5C-91B1-1740954A260A}" dt="2025-11-11T14:01:36.530" v="37" actId="207"/>
          <ac:spMkLst>
            <pc:docMk/>
            <pc:sldMk cId="1875146341" sldId="256"/>
            <ac:spMk id="11" creationId="{9794E37A-2742-ADA1-7318-6E744944B00E}"/>
          </ac:spMkLst>
        </pc:spChg>
        <pc:spChg chg="mod">
          <ac:chgData name="Giuseppe Brunetti" userId="3acd2e70-c65c-4fa3-89ec-df370d2ee44e" providerId="ADAL" clId="{732787D5-AA75-4B5C-91B1-1740954A260A}" dt="2025-11-11T13:59:43.038" v="15" actId="13926"/>
          <ac:spMkLst>
            <pc:docMk/>
            <pc:sldMk cId="1875146341" sldId="256"/>
            <ac:spMk id="12" creationId="{A12DC41A-8FA4-0A46-D179-12814C894AFC}"/>
          </ac:spMkLst>
        </pc:spChg>
        <pc:spChg chg="mod">
          <ac:chgData name="Giuseppe Brunetti" userId="3acd2e70-c65c-4fa3-89ec-df370d2ee44e" providerId="ADAL" clId="{732787D5-AA75-4B5C-91B1-1740954A260A}" dt="2025-11-11T14:01:39.258" v="39" actId="20577"/>
          <ac:spMkLst>
            <pc:docMk/>
            <pc:sldMk cId="1875146341" sldId="256"/>
            <ac:spMk id="13" creationId="{2899E37B-BB46-B40F-37FF-B2C50BF1E822}"/>
          </ac:spMkLst>
        </pc:spChg>
        <pc:spChg chg="mod">
          <ac:chgData name="Giuseppe Brunetti" userId="3acd2e70-c65c-4fa3-89ec-df370d2ee44e" providerId="ADAL" clId="{732787D5-AA75-4B5C-91B1-1740954A260A}" dt="2025-11-11T13:59:53.201" v="20" actId="120"/>
          <ac:spMkLst>
            <pc:docMk/>
            <pc:sldMk cId="1875146341" sldId="256"/>
            <ac:spMk id="14" creationId="{620E8A52-2596-AE3A-913C-91E1F86130F7}"/>
          </ac:spMkLst>
        </pc:spChg>
        <pc:spChg chg="mod">
          <ac:chgData name="Giuseppe Brunetti" userId="3acd2e70-c65c-4fa3-89ec-df370d2ee44e" providerId="ADAL" clId="{732787D5-AA75-4B5C-91B1-1740954A260A}" dt="2025-11-11T14:00:25.649" v="29" actId="1076"/>
          <ac:spMkLst>
            <pc:docMk/>
            <pc:sldMk cId="1875146341" sldId="256"/>
            <ac:spMk id="15" creationId="{C9ECF313-1C28-1D6B-C4F5-107E69D52637}"/>
          </ac:spMkLst>
        </pc:spChg>
        <pc:cxnChg chg="mod">
          <ac:chgData name="Giuseppe Brunetti" userId="3acd2e70-c65c-4fa3-89ec-df370d2ee44e" providerId="ADAL" clId="{732787D5-AA75-4B5C-91B1-1740954A260A}" dt="2025-11-11T14:00:37.631" v="31" actId="208"/>
          <ac:cxnSpMkLst>
            <pc:docMk/>
            <pc:sldMk cId="1875146341" sldId="256"/>
            <ac:cxnSpMk id="6" creationId="{4F64D02A-233B-052A-F3BE-F4072AA80701}"/>
          </ac:cxnSpMkLst>
        </pc:cxnChg>
      </pc:sldChg>
      <pc:sldChg chg="delSp modSp mod">
        <pc:chgData name="Giuseppe Brunetti" userId="3acd2e70-c65c-4fa3-89ec-df370d2ee44e" providerId="ADAL" clId="{732787D5-AA75-4B5C-91B1-1740954A260A}" dt="2025-11-11T14:02:42.888" v="97" actId="14100"/>
        <pc:sldMkLst>
          <pc:docMk/>
          <pc:sldMk cId="131139160" sldId="257"/>
        </pc:sldMkLst>
        <pc:spChg chg="del">
          <ac:chgData name="Giuseppe Brunetti" userId="3acd2e70-c65c-4fa3-89ec-df370d2ee44e" providerId="ADAL" clId="{732787D5-AA75-4B5C-91B1-1740954A260A}" dt="2025-11-11T14:01:48.138" v="40" actId="478"/>
          <ac:spMkLst>
            <pc:docMk/>
            <pc:sldMk cId="131139160" sldId="257"/>
            <ac:spMk id="10" creationId="{84832F77-6417-B31B-0F84-6D5FE4061767}"/>
          </ac:spMkLst>
        </pc:spChg>
        <pc:spChg chg="del">
          <ac:chgData name="Giuseppe Brunetti" userId="3acd2e70-c65c-4fa3-89ec-df370d2ee44e" providerId="ADAL" clId="{732787D5-AA75-4B5C-91B1-1740954A260A}" dt="2025-11-11T14:01:50.145" v="41" actId="478"/>
          <ac:spMkLst>
            <pc:docMk/>
            <pc:sldMk cId="131139160" sldId="257"/>
            <ac:spMk id="11" creationId="{0C621739-6360-7BF5-349D-4020EC1CABD7}"/>
          </ac:spMkLst>
        </pc:spChg>
        <pc:spChg chg="mod">
          <ac:chgData name="Giuseppe Brunetti" userId="3acd2e70-c65c-4fa3-89ec-df370d2ee44e" providerId="ADAL" clId="{732787D5-AA75-4B5C-91B1-1740954A260A}" dt="2025-11-11T14:02:42.888" v="97" actId="14100"/>
          <ac:spMkLst>
            <pc:docMk/>
            <pc:sldMk cId="131139160" sldId="257"/>
            <ac:spMk id="14" creationId="{620E8A52-2596-AE3A-913C-91E1F86130F7}"/>
          </ac:spMkLst>
        </pc:spChg>
        <pc:picChg chg="del">
          <ac:chgData name="Giuseppe Brunetti" userId="3acd2e70-c65c-4fa3-89ec-df370d2ee44e" providerId="ADAL" clId="{732787D5-AA75-4B5C-91B1-1740954A260A}" dt="2025-11-11T14:01:50.937" v="42" actId="478"/>
          <ac:picMkLst>
            <pc:docMk/>
            <pc:sldMk cId="131139160" sldId="257"/>
            <ac:picMk id="7" creationId="{B8A1D945-56E4-2902-608B-F9ADA361D21F}"/>
          </ac:picMkLst>
        </pc:picChg>
        <pc:cxnChg chg="mod">
          <ac:chgData name="Giuseppe Brunetti" userId="3acd2e70-c65c-4fa3-89ec-df370d2ee44e" providerId="ADAL" clId="{732787D5-AA75-4B5C-91B1-1740954A260A}" dt="2025-11-11T14:02:01.065" v="43" actId="208"/>
          <ac:cxnSpMkLst>
            <pc:docMk/>
            <pc:sldMk cId="131139160" sldId="257"/>
            <ac:cxnSpMk id="3" creationId="{FCBD961D-0CD2-C73D-86E4-2C044A4079FF}"/>
          </ac:cxnSpMkLst>
        </pc:cxnChg>
      </pc:sldChg>
      <pc:sldChg chg="del">
        <pc:chgData name="Giuseppe Brunetti" userId="3acd2e70-c65c-4fa3-89ec-df370d2ee44e" providerId="ADAL" clId="{732787D5-AA75-4B5C-91B1-1740954A260A}" dt="2025-11-11T14:03:32.217" v="109" actId="47"/>
        <pc:sldMkLst>
          <pc:docMk/>
          <pc:sldMk cId="3344592532" sldId="259"/>
        </pc:sldMkLst>
      </pc:sldChg>
      <pc:sldChg chg="addSp delSp modSp mod">
        <pc:chgData name="Giuseppe Brunetti" userId="3acd2e70-c65c-4fa3-89ec-df370d2ee44e" providerId="ADAL" clId="{732787D5-AA75-4B5C-91B1-1740954A260A}" dt="2025-11-11T14:05:10.816" v="221"/>
        <pc:sldMkLst>
          <pc:docMk/>
          <pc:sldMk cId="1638994392" sldId="262"/>
        </pc:sldMkLst>
        <pc:spChg chg="del">
          <ac:chgData name="Giuseppe Brunetti" userId="3acd2e70-c65c-4fa3-89ec-df370d2ee44e" providerId="ADAL" clId="{732787D5-AA75-4B5C-91B1-1740954A260A}" dt="2025-11-11T14:05:00.421" v="217" actId="478"/>
          <ac:spMkLst>
            <pc:docMk/>
            <pc:sldMk cId="1638994392" sldId="262"/>
            <ac:spMk id="2" creationId="{D22C888B-9F93-6A1E-A338-5FAABE557BBF}"/>
          </ac:spMkLst>
        </pc:spChg>
        <pc:spChg chg="add mod">
          <ac:chgData name="Giuseppe Brunetti" userId="3acd2e70-c65c-4fa3-89ec-df370d2ee44e" providerId="ADAL" clId="{732787D5-AA75-4B5C-91B1-1740954A260A}" dt="2025-11-11T14:05:10.816" v="221"/>
          <ac:spMkLst>
            <pc:docMk/>
            <pc:sldMk cId="1638994392" sldId="262"/>
            <ac:spMk id="3" creationId="{E8DA6914-6F2C-6772-30DE-2E41E732EA50}"/>
          </ac:spMkLst>
        </pc:spChg>
        <pc:spChg chg="del">
          <ac:chgData name="Giuseppe Brunetti" userId="3acd2e70-c65c-4fa3-89ec-df370d2ee44e" providerId="ADAL" clId="{732787D5-AA75-4B5C-91B1-1740954A260A}" dt="2025-11-11T14:05:04.291" v="218" actId="478"/>
          <ac:spMkLst>
            <pc:docMk/>
            <pc:sldMk cId="1638994392" sldId="262"/>
            <ac:spMk id="4" creationId="{C4CDC9C5-BFCC-26F2-4EAE-0FD7B59DCAAB}"/>
          </ac:spMkLst>
        </pc:spChg>
      </pc:sldChg>
      <pc:sldChg chg="addSp delSp modSp mod">
        <pc:chgData name="Giuseppe Brunetti" userId="3acd2e70-c65c-4fa3-89ec-df370d2ee44e" providerId="ADAL" clId="{732787D5-AA75-4B5C-91B1-1740954A260A}" dt="2025-11-11T14:05:53.971" v="255" actId="20577"/>
        <pc:sldMkLst>
          <pc:docMk/>
          <pc:sldMk cId="3032416105" sldId="264"/>
        </pc:sldMkLst>
        <pc:spChg chg="mod">
          <ac:chgData name="Giuseppe Brunetti" userId="3acd2e70-c65c-4fa3-89ec-df370d2ee44e" providerId="ADAL" clId="{732787D5-AA75-4B5C-91B1-1740954A260A}" dt="2025-11-11T14:04:35.834" v="209" actId="20577"/>
          <ac:spMkLst>
            <pc:docMk/>
            <pc:sldMk cId="3032416105" sldId="264"/>
            <ac:spMk id="2" creationId="{1F13F35B-9FCA-97C8-31D8-C3F8D565EAD8}"/>
          </ac:spMkLst>
        </pc:spChg>
        <pc:spChg chg="add del mod">
          <ac:chgData name="Giuseppe Brunetti" userId="3acd2e70-c65c-4fa3-89ec-df370d2ee44e" providerId="ADAL" clId="{732787D5-AA75-4B5C-91B1-1740954A260A}" dt="2025-11-11T14:04:50.292" v="214" actId="478"/>
          <ac:spMkLst>
            <pc:docMk/>
            <pc:sldMk cId="3032416105" sldId="264"/>
            <ac:spMk id="5" creationId="{9E75D43A-7F8C-AFD8-13ED-B8263A46491F}"/>
          </ac:spMkLst>
        </pc:spChg>
        <pc:spChg chg="del">
          <ac:chgData name="Giuseppe Brunetti" userId="3acd2e70-c65c-4fa3-89ec-df370d2ee44e" providerId="ADAL" clId="{732787D5-AA75-4B5C-91B1-1740954A260A}" dt="2025-11-11T14:04:43.052" v="210" actId="478"/>
          <ac:spMkLst>
            <pc:docMk/>
            <pc:sldMk cId="3032416105" sldId="264"/>
            <ac:spMk id="7" creationId="{1D7B4799-0D26-59BC-47DF-95354D3AA985}"/>
          </ac:spMkLst>
        </pc:spChg>
        <pc:spChg chg="del">
          <ac:chgData name="Giuseppe Brunetti" userId="3acd2e70-c65c-4fa3-89ec-df370d2ee44e" providerId="ADAL" clId="{732787D5-AA75-4B5C-91B1-1740954A260A}" dt="2025-11-11T14:04:45.916" v="212" actId="478"/>
          <ac:spMkLst>
            <pc:docMk/>
            <pc:sldMk cId="3032416105" sldId="264"/>
            <ac:spMk id="8" creationId="{48AF2157-43DB-169D-66ED-976B5C07CE8A}"/>
          </ac:spMkLst>
        </pc:spChg>
        <pc:spChg chg="del">
          <ac:chgData name="Giuseppe Brunetti" userId="3acd2e70-c65c-4fa3-89ec-df370d2ee44e" providerId="ADAL" clId="{732787D5-AA75-4B5C-91B1-1740954A260A}" dt="2025-11-11T14:04:44.451" v="211" actId="478"/>
          <ac:spMkLst>
            <pc:docMk/>
            <pc:sldMk cId="3032416105" sldId="264"/>
            <ac:spMk id="9" creationId="{EE17A458-DD9E-DE2E-8424-B82B9B379C18}"/>
          </ac:spMkLst>
        </pc:spChg>
        <pc:spChg chg="add mod">
          <ac:chgData name="Giuseppe Brunetti" userId="3acd2e70-c65c-4fa3-89ec-df370d2ee44e" providerId="ADAL" clId="{732787D5-AA75-4B5C-91B1-1740954A260A}" dt="2025-11-11T14:05:53.971" v="255" actId="20577"/>
          <ac:spMkLst>
            <pc:docMk/>
            <pc:sldMk cId="3032416105" sldId="264"/>
            <ac:spMk id="10" creationId="{083DF66F-C771-079B-5EAC-62BFA212C961}"/>
          </ac:spMkLst>
        </pc:spChg>
        <pc:spChg chg="del">
          <ac:chgData name="Giuseppe Brunetti" userId="3acd2e70-c65c-4fa3-89ec-df370d2ee44e" providerId="ADAL" clId="{732787D5-AA75-4B5C-91B1-1740954A260A}" dt="2025-11-11T14:04:48.334" v="213" actId="478"/>
          <ac:spMkLst>
            <pc:docMk/>
            <pc:sldMk cId="3032416105" sldId="264"/>
            <ac:spMk id="14" creationId="{620E8A52-2596-AE3A-913C-91E1F86130F7}"/>
          </ac:spMkLst>
        </pc:spChg>
        <pc:cxnChg chg="mod">
          <ac:chgData name="Giuseppe Brunetti" userId="3acd2e70-c65c-4fa3-89ec-df370d2ee44e" providerId="ADAL" clId="{732787D5-AA75-4B5C-91B1-1740954A260A}" dt="2025-11-11T14:04:53.265" v="215" actId="208"/>
          <ac:cxnSpMkLst>
            <pc:docMk/>
            <pc:sldMk cId="3032416105" sldId="264"/>
            <ac:cxnSpMk id="3" creationId="{FCBD961D-0CD2-C73D-86E4-2C044A4079FF}"/>
          </ac:cxnSpMkLst>
        </pc:cxnChg>
        <pc:cxnChg chg="mod">
          <ac:chgData name="Giuseppe Brunetti" userId="3acd2e70-c65c-4fa3-89ec-df370d2ee44e" providerId="ADAL" clId="{732787D5-AA75-4B5C-91B1-1740954A260A}" dt="2025-11-11T14:04:55.350" v="216" actId="208"/>
          <ac:cxnSpMkLst>
            <pc:docMk/>
            <pc:sldMk cId="3032416105" sldId="264"/>
            <ac:cxnSpMk id="6" creationId="{4F64D02A-233B-052A-F3BE-F4072AA80701}"/>
          </ac:cxnSpMkLst>
        </pc:cxnChg>
      </pc:sldChg>
      <pc:sldChg chg="del">
        <pc:chgData name="Giuseppe Brunetti" userId="3acd2e70-c65c-4fa3-89ec-df370d2ee44e" providerId="ADAL" clId="{732787D5-AA75-4B5C-91B1-1740954A260A}" dt="2025-11-11T14:04:02.617" v="137" actId="47"/>
        <pc:sldMkLst>
          <pc:docMk/>
          <pc:sldMk cId="1327905510" sldId="267"/>
        </pc:sldMkLst>
      </pc:sldChg>
      <pc:sldChg chg="addSp delSp modSp mod">
        <pc:chgData name="Giuseppe Brunetti" userId="3acd2e70-c65c-4fa3-89ec-df370d2ee44e" providerId="ADAL" clId="{732787D5-AA75-4B5C-91B1-1740954A260A}" dt="2025-11-11T14:05:21.379" v="224" actId="20577"/>
        <pc:sldMkLst>
          <pc:docMk/>
          <pc:sldMk cId="1053783662" sldId="269"/>
        </pc:sldMkLst>
        <pc:spChg chg="del">
          <ac:chgData name="Giuseppe Brunetti" userId="3acd2e70-c65c-4fa3-89ec-df370d2ee44e" providerId="ADAL" clId="{732787D5-AA75-4B5C-91B1-1740954A260A}" dt="2025-11-11T14:03:01.770" v="101" actId="478"/>
          <ac:spMkLst>
            <pc:docMk/>
            <pc:sldMk cId="1053783662" sldId="269"/>
            <ac:spMk id="7" creationId="{C499F37D-42F5-3D1A-C29E-BC54FF72828E}"/>
          </ac:spMkLst>
        </pc:spChg>
        <pc:spChg chg="add del mod">
          <ac:chgData name="Giuseppe Brunetti" userId="3acd2e70-c65c-4fa3-89ec-df370d2ee44e" providerId="ADAL" clId="{732787D5-AA75-4B5C-91B1-1740954A260A}" dt="2025-11-11T14:03:18.802" v="106" actId="478"/>
          <ac:spMkLst>
            <pc:docMk/>
            <pc:sldMk cId="1053783662" sldId="269"/>
            <ac:spMk id="8" creationId="{0397AFE1-5D9D-2C0E-6A80-15C24C1CD7F8}"/>
          </ac:spMkLst>
        </pc:spChg>
        <pc:spChg chg="add mod">
          <ac:chgData name="Giuseppe Brunetti" userId="3acd2e70-c65c-4fa3-89ec-df370d2ee44e" providerId="ADAL" clId="{732787D5-AA75-4B5C-91B1-1740954A260A}" dt="2025-11-11T14:05:21.379" v="224" actId="20577"/>
          <ac:spMkLst>
            <pc:docMk/>
            <pc:sldMk cId="1053783662" sldId="269"/>
            <ac:spMk id="10" creationId="{49466FC2-C06A-9BD3-E80F-C9048097F6F4}"/>
          </ac:spMkLst>
        </pc:spChg>
        <pc:spChg chg="add del">
          <ac:chgData name="Giuseppe Brunetti" userId="3acd2e70-c65c-4fa3-89ec-df370d2ee44e" providerId="ADAL" clId="{732787D5-AA75-4B5C-91B1-1740954A260A}" dt="2025-11-11T14:03:00.164" v="100" actId="478"/>
          <ac:spMkLst>
            <pc:docMk/>
            <pc:sldMk cId="1053783662" sldId="269"/>
            <ac:spMk id="13" creationId="{3FCE2CA4-A622-6DFE-CF53-1F81249EEDE7}"/>
          </ac:spMkLst>
        </pc:spChg>
        <pc:spChg chg="del">
          <ac:chgData name="Giuseppe Brunetti" userId="3acd2e70-c65c-4fa3-89ec-df370d2ee44e" providerId="ADAL" clId="{732787D5-AA75-4B5C-91B1-1740954A260A}" dt="2025-11-11T14:03:16.972" v="105" actId="478"/>
          <ac:spMkLst>
            <pc:docMk/>
            <pc:sldMk cId="1053783662" sldId="269"/>
            <ac:spMk id="14" creationId="{EE8BFC31-FE8E-4272-384C-43299FAEBFC5}"/>
          </ac:spMkLst>
        </pc:spChg>
        <pc:spChg chg="add del">
          <ac:chgData name="Giuseppe Brunetti" userId="3acd2e70-c65c-4fa3-89ec-df370d2ee44e" providerId="ADAL" clId="{732787D5-AA75-4B5C-91B1-1740954A260A}" dt="2025-11-11T14:03:00.164" v="100" actId="478"/>
          <ac:spMkLst>
            <pc:docMk/>
            <pc:sldMk cId="1053783662" sldId="269"/>
            <ac:spMk id="30" creationId="{CD5329D7-7475-8492-EC4E-F388E89B5A11}"/>
          </ac:spMkLst>
        </pc:spChg>
        <pc:spChg chg="add del">
          <ac:chgData name="Giuseppe Brunetti" userId="3acd2e70-c65c-4fa3-89ec-df370d2ee44e" providerId="ADAL" clId="{732787D5-AA75-4B5C-91B1-1740954A260A}" dt="2025-11-11T14:03:00.164" v="100" actId="478"/>
          <ac:spMkLst>
            <pc:docMk/>
            <pc:sldMk cId="1053783662" sldId="269"/>
            <ac:spMk id="32" creationId="{78BA7838-FC02-624E-A7B8-6FB0D47B3CDB}"/>
          </ac:spMkLst>
        </pc:spChg>
        <pc:spChg chg="add del">
          <ac:chgData name="Giuseppe Brunetti" userId="3acd2e70-c65c-4fa3-89ec-df370d2ee44e" providerId="ADAL" clId="{732787D5-AA75-4B5C-91B1-1740954A260A}" dt="2025-11-11T14:03:00.164" v="100" actId="478"/>
          <ac:spMkLst>
            <pc:docMk/>
            <pc:sldMk cId="1053783662" sldId="269"/>
            <ac:spMk id="37" creationId="{580E67C9-2A38-BF4C-442D-87453D4AECD5}"/>
          </ac:spMkLst>
        </pc:spChg>
        <pc:spChg chg="del">
          <ac:chgData name="Giuseppe Brunetti" userId="3acd2e70-c65c-4fa3-89ec-df370d2ee44e" providerId="ADAL" clId="{732787D5-AA75-4B5C-91B1-1740954A260A}" dt="2025-11-11T14:03:03.730" v="102" actId="478"/>
          <ac:spMkLst>
            <pc:docMk/>
            <pc:sldMk cId="1053783662" sldId="269"/>
            <ac:spMk id="42" creationId="{80C04128-F318-48F9-95DB-B38CFDE37FCB}"/>
          </ac:spMkLst>
        </pc:spChg>
        <pc:spChg chg="add del">
          <ac:chgData name="Giuseppe Brunetti" userId="3acd2e70-c65c-4fa3-89ec-df370d2ee44e" providerId="ADAL" clId="{732787D5-AA75-4B5C-91B1-1740954A260A}" dt="2025-11-11T14:03:00.164" v="100" actId="478"/>
          <ac:spMkLst>
            <pc:docMk/>
            <pc:sldMk cId="1053783662" sldId="269"/>
            <ac:spMk id="44" creationId="{2BA80F46-521C-0D7E-A325-B3B12D80972F}"/>
          </ac:spMkLst>
        </pc:spChg>
        <pc:spChg chg="add del">
          <ac:chgData name="Giuseppe Brunetti" userId="3acd2e70-c65c-4fa3-89ec-df370d2ee44e" providerId="ADAL" clId="{732787D5-AA75-4B5C-91B1-1740954A260A}" dt="2025-11-11T14:03:00.164" v="100" actId="478"/>
          <ac:spMkLst>
            <pc:docMk/>
            <pc:sldMk cId="1053783662" sldId="269"/>
            <ac:spMk id="45" creationId="{ED8E97A8-716D-67A4-6C25-2B4C94E0BBFE}"/>
          </ac:spMkLst>
        </pc:spChg>
        <pc:picChg chg="add del">
          <ac:chgData name="Giuseppe Brunetti" userId="3acd2e70-c65c-4fa3-89ec-df370d2ee44e" providerId="ADAL" clId="{732787D5-AA75-4B5C-91B1-1740954A260A}" dt="2025-11-11T14:03:00.164" v="100" actId="478"/>
          <ac:picMkLst>
            <pc:docMk/>
            <pc:sldMk cId="1053783662" sldId="269"/>
            <ac:picMk id="27" creationId="{117AA90C-13B0-7280-F684-095AD9CE1BC3}"/>
          </ac:picMkLst>
        </pc:picChg>
        <pc:picChg chg="add del">
          <ac:chgData name="Giuseppe Brunetti" userId="3acd2e70-c65c-4fa3-89ec-df370d2ee44e" providerId="ADAL" clId="{732787D5-AA75-4B5C-91B1-1740954A260A}" dt="2025-11-11T14:03:00.164" v="100" actId="478"/>
          <ac:picMkLst>
            <pc:docMk/>
            <pc:sldMk cId="1053783662" sldId="269"/>
            <ac:picMk id="40" creationId="{9D59EF91-D001-1423-7C4F-B05AA74CFAF3}"/>
          </ac:picMkLst>
        </pc:picChg>
        <pc:picChg chg="add del">
          <ac:chgData name="Giuseppe Brunetti" userId="3acd2e70-c65c-4fa3-89ec-df370d2ee44e" providerId="ADAL" clId="{732787D5-AA75-4B5C-91B1-1740954A260A}" dt="2025-11-11T14:03:00.164" v="100" actId="478"/>
          <ac:picMkLst>
            <pc:docMk/>
            <pc:sldMk cId="1053783662" sldId="269"/>
            <ac:picMk id="46" creationId="{316F436A-7A6F-7E47-BFE4-F4BBEE343E07}"/>
          </ac:picMkLst>
        </pc:picChg>
        <pc:picChg chg="add del">
          <ac:chgData name="Giuseppe Brunetti" userId="3acd2e70-c65c-4fa3-89ec-df370d2ee44e" providerId="ADAL" clId="{732787D5-AA75-4B5C-91B1-1740954A260A}" dt="2025-11-11T14:03:00.164" v="100" actId="478"/>
          <ac:picMkLst>
            <pc:docMk/>
            <pc:sldMk cId="1053783662" sldId="269"/>
            <ac:picMk id="50" creationId="{E6589991-D353-5B47-D751-811BC160BA6F}"/>
          </ac:picMkLst>
        </pc:picChg>
        <pc:cxnChg chg="mod">
          <ac:chgData name="Giuseppe Brunetti" userId="3acd2e70-c65c-4fa3-89ec-df370d2ee44e" providerId="ADAL" clId="{732787D5-AA75-4B5C-91B1-1740954A260A}" dt="2025-11-11T14:03:10.448" v="103" actId="208"/>
          <ac:cxnSpMkLst>
            <pc:docMk/>
            <pc:sldMk cId="1053783662" sldId="269"/>
            <ac:cxnSpMk id="3" creationId="{5DB4A46B-7DE6-CC49-D445-5A3B6573C9C4}"/>
          </ac:cxnSpMkLst>
        </pc:cxnChg>
        <pc:cxnChg chg="mod">
          <ac:chgData name="Giuseppe Brunetti" userId="3acd2e70-c65c-4fa3-89ec-df370d2ee44e" providerId="ADAL" clId="{732787D5-AA75-4B5C-91B1-1740954A260A}" dt="2025-11-11T14:03:14.130" v="104" actId="208"/>
          <ac:cxnSpMkLst>
            <pc:docMk/>
            <pc:sldMk cId="1053783662" sldId="269"/>
            <ac:cxnSpMk id="6" creationId="{F3BEA296-C9B3-7A16-F834-31B2283836B8}"/>
          </ac:cxnSpMkLst>
        </pc:cxnChg>
      </pc:sldChg>
      <pc:sldChg chg="del">
        <pc:chgData name="Giuseppe Brunetti" userId="3acd2e70-c65c-4fa3-89ec-df370d2ee44e" providerId="ADAL" clId="{732787D5-AA75-4B5C-91B1-1740954A260A}" dt="2025-11-11T14:03:32.217" v="109" actId="47"/>
        <pc:sldMkLst>
          <pc:docMk/>
          <pc:sldMk cId="2094157601" sldId="270"/>
        </pc:sldMkLst>
      </pc:sldChg>
      <pc:sldChg chg="del">
        <pc:chgData name="Giuseppe Brunetti" userId="3acd2e70-c65c-4fa3-89ec-df370d2ee44e" providerId="ADAL" clId="{732787D5-AA75-4B5C-91B1-1740954A260A}" dt="2025-11-11T14:03:32.217" v="109" actId="47"/>
        <pc:sldMkLst>
          <pc:docMk/>
          <pc:sldMk cId="3763032122" sldId="271"/>
        </pc:sldMkLst>
      </pc:sldChg>
      <pc:sldChg chg="addSp modSp add mod">
        <pc:chgData name="Giuseppe Brunetti" userId="3acd2e70-c65c-4fa3-89ec-df370d2ee44e" providerId="ADAL" clId="{732787D5-AA75-4B5C-91B1-1740954A260A}" dt="2025-11-11T14:05:36.627" v="244" actId="20577"/>
        <pc:sldMkLst>
          <pc:docMk/>
          <pc:sldMk cId="1822135779" sldId="272"/>
        </pc:sldMkLst>
        <pc:spChg chg="mod">
          <ac:chgData name="Giuseppe Brunetti" userId="3acd2e70-c65c-4fa3-89ec-df370d2ee44e" providerId="ADAL" clId="{732787D5-AA75-4B5C-91B1-1740954A260A}" dt="2025-11-11T14:05:36.627" v="244" actId="20577"/>
          <ac:spMkLst>
            <pc:docMk/>
            <pc:sldMk cId="1822135779" sldId="272"/>
            <ac:spMk id="2" creationId="{9E4CD5B2-71D4-750C-827F-7C91001EA87E}"/>
          </ac:spMkLst>
        </pc:spChg>
        <pc:spChg chg="add mod">
          <ac:chgData name="Giuseppe Brunetti" userId="3acd2e70-c65c-4fa3-89ec-df370d2ee44e" providerId="ADAL" clId="{732787D5-AA75-4B5C-91B1-1740954A260A}" dt="2025-11-11T14:05:24.947" v="227" actId="20577"/>
          <ac:spMkLst>
            <pc:docMk/>
            <pc:sldMk cId="1822135779" sldId="272"/>
            <ac:spMk id="4" creationId="{ED9F1C2A-BA49-3297-CBC6-C163DED60C23}"/>
          </ac:spMkLst>
        </pc:spChg>
      </pc:sldChg>
      <pc:sldChg chg="addSp modSp add mod">
        <pc:chgData name="Giuseppe Brunetti" userId="3acd2e70-c65c-4fa3-89ec-df370d2ee44e" providerId="ADAL" clId="{732787D5-AA75-4B5C-91B1-1740954A260A}" dt="2025-11-11T14:05:41.675" v="249" actId="20577"/>
        <pc:sldMkLst>
          <pc:docMk/>
          <pc:sldMk cId="2467044319" sldId="273"/>
        </pc:sldMkLst>
        <pc:spChg chg="mod">
          <ac:chgData name="Giuseppe Brunetti" userId="3acd2e70-c65c-4fa3-89ec-df370d2ee44e" providerId="ADAL" clId="{732787D5-AA75-4B5C-91B1-1740954A260A}" dt="2025-11-11T14:05:41.675" v="249" actId="20577"/>
          <ac:spMkLst>
            <pc:docMk/>
            <pc:sldMk cId="2467044319" sldId="273"/>
            <ac:spMk id="2" creationId="{F4D0D84B-B586-EF63-2C43-FD9ABA674639}"/>
          </ac:spMkLst>
        </pc:spChg>
        <pc:spChg chg="add mod">
          <ac:chgData name="Giuseppe Brunetti" userId="3acd2e70-c65c-4fa3-89ec-df370d2ee44e" providerId="ADAL" clId="{732787D5-AA75-4B5C-91B1-1740954A260A}" dt="2025-11-11T14:05:30.228" v="230" actId="20577"/>
          <ac:spMkLst>
            <pc:docMk/>
            <pc:sldMk cId="2467044319" sldId="273"/>
            <ac:spMk id="4" creationId="{D313C74B-A0EA-B108-BA2B-7FCC50F68938}"/>
          </ac:spMkLst>
        </pc:spChg>
      </pc:sldChg>
      <pc:sldChg chg="addSp modSp add mod">
        <pc:chgData name="Giuseppe Brunetti" userId="3acd2e70-c65c-4fa3-89ec-df370d2ee44e" providerId="ADAL" clId="{732787D5-AA75-4B5C-91B1-1740954A260A}" dt="2025-11-11T14:05:50.691" v="252" actId="20577"/>
        <pc:sldMkLst>
          <pc:docMk/>
          <pc:sldMk cId="3603904764" sldId="274"/>
        </pc:sldMkLst>
        <pc:spChg chg="mod">
          <ac:chgData name="Giuseppe Brunetti" userId="3acd2e70-c65c-4fa3-89ec-df370d2ee44e" providerId="ADAL" clId="{732787D5-AA75-4B5C-91B1-1740954A260A}" dt="2025-11-11T14:03:42.033" v="136" actId="20577"/>
          <ac:spMkLst>
            <pc:docMk/>
            <pc:sldMk cId="3603904764" sldId="274"/>
            <ac:spMk id="2" creationId="{D32FF0B0-8025-D73C-829B-D2E7455CE22F}"/>
          </ac:spMkLst>
        </pc:spChg>
        <pc:spChg chg="add mod">
          <ac:chgData name="Giuseppe Brunetti" userId="3acd2e70-c65c-4fa3-89ec-df370d2ee44e" providerId="ADAL" clId="{732787D5-AA75-4B5C-91B1-1740954A260A}" dt="2025-11-11T14:05:50.691" v="252" actId="20577"/>
          <ac:spMkLst>
            <pc:docMk/>
            <pc:sldMk cId="3603904764" sldId="274"/>
            <ac:spMk id="4" creationId="{590068CF-C9B9-2B05-4B41-CD64A077795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060A9-7191-4D4A-88AF-4753ADE55653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9EBE2-BF01-46F1-9EEB-6CE0998FE9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4082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09EBE2-BF01-46F1-9EEB-6CE0998FE9E2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8902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09EBE2-BF01-46F1-9EEB-6CE0998FE9E2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7982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67330-7320-84AC-8BCA-922839B46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ED78711-4CD4-7ACF-3110-FF224C3150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98F9386-01FB-EAA0-86C6-7738C0BA56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464171B-0679-BEF7-7243-EF1B51C4D9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09EBE2-BF01-46F1-9EEB-6CE0998FE9E2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4650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063F2-77E6-AECC-B99A-F569C48A2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A1AB4F2-D8B3-39F1-AC8C-41F73822E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5D9B689-34BC-EB74-CB83-4BA8766C29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D11BE27-2BDC-0AEE-25F7-6AA22931C3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09EBE2-BF01-46F1-9EEB-6CE0998FE9E2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7093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DA958-120F-BD93-7B1C-381D95369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2AA0F339-4023-5CA9-9491-656C67117F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89FFFC1-0426-5BC9-A56C-F0289E0D72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CA6741E-7536-89C0-008C-49F0E3660E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09EBE2-BF01-46F1-9EEB-6CE0998FE9E2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4281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A5C6E-62C0-DA11-246F-423A8969E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146AD8E-084E-CF51-F7B3-678EA32AEE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AF97ED4B-0F2A-E208-A558-45B45E8953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3121F67-F773-1DE4-827C-F30F971480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09EBE2-BF01-46F1-9EEB-6CE0998FE9E2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12563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09EBE2-BF01-46F1-9EEB-6CE0998FE9E2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8926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55689C-3E3F-833A-E2BF-8D6ADEB634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6D25DE8-A571-5BBA-04BB-EE7083FBE0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3D3071-B080-8BBE-21EF-14DB95364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4929-8BCE-420D-805D-FC233EC953CD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16FEBC1-C062-F730-75A6-584466BDB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76ED10F-F290-C61D-D254-55331C180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9C970-3F34-456C-886E-73845D2261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9203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605BCD-7669-4DDE-9BD2-09AB6D1A0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8C46213-2896-F6F6-0770-8C8BDE14DB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08EF038-D0CA-699A-DC3D-7AC64ACBC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4929-8BCE-420D-805D-FC233EC953CD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8B58C2-7BFD-A37C-01F5-9AA79BA56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6364E04-2C65-D0C0-D219-E9D46BB2E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9C970-3F34-456C-886E-73845D2261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2708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2CB1B97-9A04-737C-3690-DB6B7516D2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16245F7-D6C7-9C1B-490A-15F2F29240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7832EC-E7CB-D428-78A7-C6EE6F52B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4929-8BCE-420D-805D-FC233EC953CD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98FC83-C85F-43A3-EA6B-C4003D569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D5E200-CFC4-713B-C898-7BC7FDC5E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9C970-3F34-456C-886E-73845D2261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1239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F43D29-8BAD-2182-5D9E-8479DE2B8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554839-5454-8DD0-8564-7D56CD61C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68AADEA-8ABA-1249-03A8-552FA5518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4929-8BCE-420D-805D-FC233EC953CD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79F476F-30FA-2CAC-0844-C7654E57C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3BEAC1A-FE4B-658F-9381-5610B7EE9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9C970-3F34-456C-886E-73845D2261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9502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ECAC0C-4A37-418F-E974-999017D2B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076FA9D-1293-DE80-FDAD-2629EB97F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A63C732-59AF-C80A-0729-6D4993B4C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4929-8BCE-420D-805D-FC233EC953CD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ABA567E-CAC9-616F-134E-CD945AB39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E667490-1B42-3230-6954-34DDD2EC9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9C970-3F34-456C-886E-73845D2261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014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6D2D2E-176A-416C-4090-8230EA3E7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AD5B99-DA09-8E4C-B676-0EFBDE079E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2CFB8DB-BA8A-EB6E-7CB3-F2E9B68DB2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E016D6E-819F-0D80-E70D-BEB4D77AB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4929-8BCE-420D-805D-FC233EC953CD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10FF765-8E5B-EED9-94B6-27182F988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BBD30C1-4304-FDA6-F593-41F3B1CFF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9C970-3F34-456C-886E-73845D2261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3199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650E41-4D86-B163-CEE5-ED2F5D5C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890AA48-CDAB-C495-3365-43EF9C9C8A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F3376D3-CEC3-2C03-6D90-C1BBCF0346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9209436-FA1A-F775-9006-90F0C99423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06ABFC2-097D-D947-58E6-B61FDBC1E2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9F4050C-F6EC-C95C-8E07-9F9D0A835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4929-8BCE-420D-805D-FC233EC953CD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F08F34B-2C10-87C8-35B4-E19ABCAF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76AF152-0006-5C39-7F08-B433F7CAD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9C970-3F34-456C-886E-73845D2261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3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426C7F-2576-E133-5098-06480DAE1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FB4BE1B-AA4C-983A-D8AD-114C7E695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4929-8BCE-420D-805D-FC233EC953CD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F5F3508-BD7E-C2B7-B787-C14E9AB9C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0151793-E767-3EC0-0EDA-549C7C001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9C970-3F34-456C-886E-73845D2261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095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CE46865-8051-A148-5854-81A1AD58E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4929-8BCE-420D-805D-FC233EC953CD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F92690E-FBFC-B21C-93BD-48B57F3F0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AC8EBE8-0DA3-CD12-BB79-B809DE657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9C970-3F34-456C-886E-73845D2261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5818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F03E85-5A9E-85A7-2689-442B5646E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E110F5-E6DA-32CC-8FF7-E85309C65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714B44C-D513-7844-C803-D16145AAF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FCD2286-2D18-2B48-9741-A689E678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4929-8BCE-420D-805D-FC233EC953CD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6C9770A-F082-EB48-F308-313BFB38A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4F9E842-2FA8-BCC9-0231-774157FBD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9C970-3F34-456C-886E-73845D2261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4154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C64FF8-38E6-4497-568D-55D49DF64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777C323-6867-E0C9-6A76-FA1F7A9C19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E8874E0-DBE8-409A-66DE-4D97E571C3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9211AE-3631-60F3-75EC-04930CA28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4929-8BCE-420D-805D-FC233EC953CD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139A8F-F850-B094-5511-CA4FEAEF9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2FB37D9-94A2-EFF0-A6BA-3E6A316EC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9C970-3F34-456C-886E-73845D2261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981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A1AE62F-8188-C629-2AD2-DABE5739E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7AD86CD-6D8B-B7C8-ACAA-BA0A35108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4D8C790-2A25-4D5B-BE60-EBF161FB7A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84929-8BCE-420D-805D-FC233EC953CD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D153062-EC39-3A65-8020-54E0E82C14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79B7750-16F3-C634-047E-0CC645890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9C970-3F34-456C-886E-73845D2261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2358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C4CDC9C5-BFCC-26F2-4EAE-0FD7B59DCAAB}"/>
              </a:ext>
            </a:extLst>
          </p:cNvPr>
          <p:cNvSpPr/>
          <p:nvPr/>
        </p:nvSpPr>
        <p:spPr>
          <a:xfrm>
            <a:off x="0" y="0"/>
            <a:ext cx="12192000" cy="40253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4F64D02A-233B-052A-F3BE-F4072AA80701}"/>
              </a:ext>
            </a:extLst>
          </p:cNvPr>
          <p:cNvCxnSpPr>
            <a:cxnSpLocks/>
          </p:cNvCxnSpPr>
          <p:nvPr/>
        </p:nvCxnSpPr>
        <p:spPr>
          <a:xfrm flipV="1">
            <a:off x="-1" y="6286499"/>
            <a:ext cx="12168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84832F77-6417-B31B-0F84-6D5FE4061767}"/>
              </a:ext>
            </a:extLst>
          </p:cNvPr>
          <p:cNvSpPr txBox="1"/>
          <p:nvPr/>
        </p:nvSpPr>
        <p:spPr>
          <a:xfrm>
            <a:off x="607939" y="1136765"/>
            <a:ext cx="8840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INTER-UNIVERSITY COURSE IN COLLABORATION WITH UNIVERSITY OF BARI “ALDO MORO” </a:t>
            </a:r>
            <a:endParaRPr lang="en-US" dirty="0"/>
          </a:p>
          <a:p>
            <a:r>
              <a:rPr lang="en-US" dirty="0"/>
              <a:t>PHD PROGRAM IN ENGINEERING AND AEROSPACE SCIENCES</a:t>
            </a:r>
            <a:r>
              <a:rPr lang="it-IT" dirty="0"/>
              <a:t> 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9794E37A-2742-ADA1-7318-6E744944B00E}"/>
              </a:ext>
            </a:extLst>
          </p:cNvPr>
          <p:cNvSpPr txBox="1"/>
          <p:nvPr/>
        </p:nvSpPr>
        <p:spPr>
          <a:xfrm>
            <a:off x="607939" y="1890819"/>
            <a:ext cx="88408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err="1">
                <a:solidFill>
                  <a:srgbClr val="002060"/>
                </a:solidFill>
              </a:rPr>
              <a:t>Cycle</a:t>
            </a:r>
            <a:r>
              <a:rPr lang="it-IT" sz="2400" b="1" dirty="0">
                <a:solidFill>
                  <a:srgbClr val="002060"/>
                </a:solidFill>
              </a:rPr>
              <a:t> </a:t>
            </a:r>
            <a:r>
              <a:rPr lang="it-IT" sz="2400" b="1" dirty="0">
                <a:solidFill>
                  <a:srgbClr val="002060"/>
                </a:solidFill>
                <a:highlight>
                  <a:srgbClr val="FFFF00"/>
                </a:highlight>
              </a:rPr>
              <a:t>XXXIX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A12DC41A-8FA4-0A46-D179-12814C894AFC}"/>
              </a:ext>
            </a:extLst>
          </p:cNvPr>
          <p:cNvSpPr txBox="1"/>
          <p:nvPr/>
        </p:nvSpPr>
        <p:spPr>
          <a:xfrm>
            <a:off x="291140" y="3238444"/>
            <a:ext cx="11585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it-IT" sz="32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899E37B-BB46-B40F-37FF-B2C50BF1E822}"/>
              </a:ext>
            </a:extLst>
          </p:cNvPr>
          <p:cNvSpPr txBox="1"/>
          <p:nvPr/>
        </p:nvSpPr>
        <p:spPr>
          <a:xfrm>
            <a:off x="303141" y="3561610"/>
            <a:ext cx="8840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4" name="Sottotitolo 2">
            <a:extLst>
              <a:ext uri="{FF2B5EF4-FFF2-40B4-BE49-F238E27FC236}">
                <a16:creationId xmlns:a16="http://schemas.microsoft.com/office/drawing/2014/main" id="{620E8A52-2596-AE3A-913C-91E1F86130F7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303141" y="4354844"/>
            <a:ext cx="2975370" cy="1133469"/>
          </a:xfrm>
        </p:spPr>
        <p:txBody>
          <a:bodyPr/>
          <a:lstStyle/>
          <a:p>
            <a:pPr algn="l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Ph.D candidate</a:t>
            </a:r>
          </a:p>
          <a:p>
            <a:pPr algn="l"/>
            <a:r>
              <a:rPr lang="en-US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</a:p>
        </p:txBody>
      </p:sp>
      <p:sp>
        <p:nvSpPr>
          <p:cNvPr id="15" name="Segnaposto testo 4">
            <a:extLst>
              <a:ext uri="{FF2B5EF4-FFF2-40B4-BE49-F238E27FC236}">
                <a16:creationId xmlns:a16="http://schemas.microsoft.com/office/drawing/2014/main" id="{C9ECF313-1C28-1D6B-C4F5-107E69D52637}"/>
              </a:ext>
            </a:extLst>
          </p:cNvPr>
          <p:cNvSpPr txBox="1">
            <a:spLocks/>
          </p:cNvSpPr>
          <p:nvPr/>
        </p:nvSpPr>
        <p:spPr>
          <a:xfrm>
            <a:off x="7598275" y="4330728"/>
            <a:ext cx="4593725" cy="15646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Tutors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</a:p>
          <a:p>
            <a:pPr algn="l"/>
            <a:endParaRPr lang="en-GB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 descr="Università degli studi di Bari Aldo Moro | Unicore">
            <a:extLst>
              <a:ext uri="{FF2B5EF4-FFF2-40B4-BE49-F238E27FC236}">
                <a16:creationId xmlns:a16="http://schemas.microsoft.com/office/drawing/2014/main" id="{0915C93E-5996-68D9-A6A6-FC007AEF1C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5815" y="5901363"/>
            <a:ext cx="1620001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Politecnico di Bari | Almalaurea">
            <a:extLst>
              <a:ext uri="{FF2B5EF4-FFF2-40B4-BE49-F238E27FC236}">
                <a16:creationId xmlns:a16="http://schemas.microsoft.com/office/drawing/2014/main" id="{B6D8A2D2-CF93-3F12-AA08-231757E6C1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2787" y="5955195"/>
            <a:ext cx="1183028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5146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4F64D02A-233B-052A-F3BE-F4072AA80701}"/>
              </a:ext>
            </a:extLst>
          </p:cNvPr>
          <p:cNvCxnSpPr>
            <a:cxnSpLocks/>
          </p:cNvCxnSpPr>
          <p:nvPr/>
        </p:nvCxnSpPr>
        <p:spPr>
          <a:xfrm flipV="1">
            <a:off x="-1" y="6286499"/>
            <a:ext cx="1216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ottotitolo 2">
            <a:extLst>
              <a:ext uri="{FF2B5EF4-FFF2-40B4-BE49-F238E27FC236}">
                <a16:creationId xmlns:a16="http://schemas.microsoft.com/office/drawing/2014/main" id="{620E8A52-2596-AE3A-913C-91E1F86130F7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119383" y="6291310"/>
            <a:ext cx="12048616" cy="58902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Pag. 2 – PhD Candidate (email: XXX)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dirty="0"/>
              <a:t>INTER-UNIVERSITY COURSE IN COLLABORATION WITH UNIVERSITY OF BARI “ALDO MORO” </a:t>
            </a:r>
            <a:r>
              <a:rPr lang="en-US" sz="1200" dirty="0"/>
              <a:t>- PHD PROGRAM IN ENGINEERING AND AEROSPACE SCIENCES</a:t>
            </a:r>
            <a:r>
              <a:rPr lang="it-IT" sz="1200" dirty="0"/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 descr="Università degli studi di Bari Aldo Moro | Unicore">
            <a:extLst>
              <a:ext uri="{FF2B5EF4-FFF2-40B4-BE49-F238E27FC236}">
                <a16:creationId xmlns:a16="http://schemas.microsoft.com/office/drawing/2014/main" id="{0915C93E-5996-68D9-A6A6-FC007AEF1C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6115" y="5901363"/>
            <a:ext cx="1620001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Politecnico di Bari | Almalaurea">
            <a:extLst>
              <a:ext uri="{FF2B5EF4-FFF2-40B4-BE49-F238E27FC236}">
                <a16:creationId xmlns:a16="http://schemas.microsoft.com/office/drawing/2014/main" id="{B6D8A2D2-CF93-3F12-AA08-231757E6C1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3087" y="5955195"/>
            <a:ext cx="1183028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1F13F35B-9FCA-97C8-31D8-C3F8D565EAD8}"/>
              </a:ext>
            </a:extLst>
          </p:cNvPr>
          <p:cNvSpPr txBox="1"/>
          <p:nvPr/>
        </p:nvSpPr>
        <p:spPr>
          <a:xfrm>
            <a:off x="263387" y="89555"/>
            <a:ext cx="50674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b="1" dirty="0">
                <a:latin typeface="Arial (Titoli)"/>
                <a:cs typeface="Arial" panose="020B0604020202020204" pitchFamily="34" charset="0"/>
              </a:rPr>
              <a:t>Description of the research </a:t>
            </a:r>
            <a:r>
              <a:rPr lang="it-IT" sz="2200" b="1" dirty="0" err="1">
                <a:latin typeface="Arial (Titoli)"/>
                <a:cs typeface="Arial" panose="020B0604020202020204" pitchFamily="34" charset="0"/>
              </a:rPr>
              <a:t>program</a:t>
            </a:r>
            <a:endParaRPr lang="it-IT" sz="2200" b="1" dirty="0">
              <a:latin typeface="Arial (Titoli)"/>
              <a:cs typeface="Arial" panose="020B0604020202020204" pitchFamily="34" charset="0"/>
            </a:endParaRPr>
          </a:p>
        </p:txBody>
      </p: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FCBD961D-0CD2-C73D-86E4-2C044A4079FF}"/>
              </a:ext>
            </a:extLst>
          </p:cNvPr>
          <p:cNvCxnSpPr>
            <a:cxnSpLocks/>
          </p:cNvCxnSpPr>
          <p:nvPr/>
        </p:nvCxnSpPr>
        <p:spPr>
          <a:xfrm flipV="1">
            <a:off x="-1" y="654325"/>
            <a:ext cx="12168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139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5DCF8-57D2-6710-96BE-87420B192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F3BEA296-C9B3-7A16-F834-31B2283836B8}"/>
              </a:ext>
            </a:extLst>
          </p:cNvPr>
          <p:cNvCxnSpPr>
            <a:cxnSpLocks/>
          </p:cNvCxnSpPr>
          <p:nvPr/>
        </p:nvCxnSpPr>
        <p:spPr>
          <a:xfrm flipV="1">
            <a:off x="-1" y="6286499"/>
            <a:ext cx="12168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Università degli studi di Bari Aldo Moro | Unicore">
            <a:extLst>
              <a:ext uri="{FF2B5EF4-FFF2-40B4-BE49-F238E27FC236}">
                <a16:creationId xmlns:a16="http://schemas.microsoft.com/office/drawing/2014/main" id="{69033F82-8404-11E7-0C5C-F518E75963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6115" y="5901363"/>
            <a:ext cx="1620001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Politecnico di Bari | Almalaurea">
            <a:extLst>
              <a:ext uri="{FF2B5EF4-FFF2-40B4-BE49-F238E27FC236}">
                <a16:creationId xmlns:a16="http://schemas.microsoft.com/office/drawing/2014/main" id="{77EB10E1-C48D-6D67-BD43-D934E30721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3087" y="5955195"/>
            <a:ext cx="1183028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F81B88-539B-080B-9BE6-237CEDCADFB9}"/>
              </a:ext>
            </a:extLst>
          </p:cNvPr>
          <p:cNvSpPr txBox="1"/>
          <p:nvPr/>
        </p:nvSpPr>
        <p:spPr>
          <a:xfrm>
            <a:off x="263387" y="89555"/>
            <a:ext cx="25090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b="1" dirty="0">
                <a:latin typeface="Arial (Titoli)"/>
                <a:cs typeface="Arial" panose="020B0604020202020204" pitchFamily="34" charset="0"/>
              </a:rPr>
              <a:t>First </a:t>
            </a:r>
            <a:r>
              <a:rPr lang="it-IT" sz="2200" b="1" dirty="0" err="1">
                <a:latin typeface="Arial (Titoli)"/>
                <a:cs typeface="Arial" panose="020B0604020202020204" pitchFamily="34" charset="0"/>
              </a:rPr>
              <a:t>year</a:t>
            </a:r>
            <a:r>
              <a:rPr lang="it-IT" sz="2200" b="1" dirty="0">
                <a:latin typeface="Arial (Titoli)"/>
                <a:cs typeface="Arial" panose="020B0604020202020204" pitchFamily="34" charset="0"/>
              </a:rPr>
              <a:t> activity</a:t>
            </a:r>
            <a:endParaRPr lang="it-IT" sz="2200" b="1" dirty="0">
              <a:highlight>
                <a:srgbClr val="FFFF00"/>
              </a:highlight>
              <a:latin typeface="Arial (Titoli)"/>
              <a:cs typeface="Arial" panose="020B0604020202020204" pitchFamily="34" charset="0"/>
            </a:endParaRPr>
          </a:p>
        </p:txBody>
      </p: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5DB4A46B-7DE6-CC49-D445-5A3B6573C9C4}"/>
              </a:ext>
            </a:extLst>
          </p:cNvPr>
          <p:cNvCxnSpPr>
            <a:cxnSpLocks/>
          </p:cNvCxnSpPr>
          <p:nvPr/>
        </p:nvCxnSpPr>
        <p:spPr>
          <a:xfrm flipV="1">
            <a:off x="24000" y="661074"/>
            <a:ext cx="12168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ottotitolo 2">
            <a:extLst>
              <a:ext uri="{FF2B5EF4-FFF2-40B4-BE49-F238E27FC236}">
                <a16:creationId xmlns:a16="http://schemas.microsoft.com/office/drawing/2014/main" id="{49466FC2-C06A-9BD3-E80F-C9048097F6F4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119383" y="6291310"/>
            <a:ext cx="12048616" cy="58902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Pag. 3 – PhD Candidate (email: XXX)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dirty="0"/>
              <a:t>INTER-UNIVERSITY COURSE IN COLLABORATION WITH UNIVERSITY OF BARI “ALDO MORO” </a:t>
            </a:r>
            <a:r>
              <a:rPr lang="en-US" sz="1200" dirty="0"/>
              <a:t>- PHD PROGRAM IN ENGINEERING AND AEROSPACE SCIENCES</a:t>
            </a:r>
            <a:r>
              <a:rPr lang="it-IT" sz="1200" dirty="0"/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783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65BFA-A9B0-DDEE-9433-E78D3C37B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8A4FDA8C-20DC-9B47-A7FD-2DDE8974D7A7}"/>
              </a:ext>
            </a:extLst>
          </p:cNvPr>
          <p:cNvCxnSpPr>
            <a:cxnSpLocks/>
          </p:cNvCxnSpPr>
          <p:nvPr/>
        </p:nvCxnSpPr>
        <p:spPr>
          <a:xfrm flipV="1">
            <a:off x="-1" y="6286499"/>
            <a:ext cx="12168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Università degli studi di Bari Aldo Moro | Unicore">
            <a:extLst>
              <a:ext uri="{FF2B5EF4-FFF2-40B4-BE49-F238E27FC236}">
                <a16:creationId xmlns:a16="http://schemas.microsoft.com/office/drawing/2014/main" id="{73BBF342-AFF2-93D9-F20B-F2E19BD3D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6115" y="5901363"/>
            <a:ext cx="1620001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Politecnico di Bari | Almalaurea">
            <a:extLst>
              <a:ext uri="{FF2B5EF4-FFF2-40B4-BE49-F238E27FC236}">
                <a16:creationId xmlns:a16="http://schemas.microsoft.com/office/drawing/2014/main" id="{252579AC-1878-CEC0-5317-372853476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3087" y="5955195"/>
            <a:ext cx="1183028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9E4CD5B2-71D4-750C-827F-7C91001EA87E}"/>
              </a:ext>
            </a:extLst>
          </p:cNvPr>
          <p:cNvSpPr txBox="1"/>
          <p:nvPr/>
        </p:nvSpPr>
        <p:spPr>
          <a:xfrm>
            <a:off x="263387" y="89555"/>
            <a:ext cx="29177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b="1" dirty="0">
                <a:latin typeface="Arial (Titoli)"/>
                <a:cs typeface="Arial" panose="020B0604020202020204" pitchFamily="34" charset="0"/>
              </a:rPr>
              <a:t>Second </a:t>
            </a:r>
            <a:r>
              <a:rPr lang="it-IT" sz="2200" b="1" dirty="0" err="1">
                <a:latin typeface="Arial (Titoli)"/>
                <a:cs typeface="Arial" panose="020B0604020202020204" pitchFamily="34" charset="0"/>
              </a:rPr>
              <a:t>year</a:t>
            </a:r>
            <a:r>
              <a:rPr lang="it-IT" sz="2200" b="1" dirty="0">
                <a:latin typeface="Arial (Titoli)"/>
                <a:cs typeface="Arial" panose="020B0604020202020204" pitchFamily="34" charset="0"/>
              </a:rPr>
              <a:t> activity</a:t>
            </a:r>
            <a:endParaRPr lang="it-IT" sz="2200" b="1" dirty="0">
              <a:highlight>
                <a:srgbClr val="FFFF00"/>
              </a:highlight>
              <a:latin typeface="Arial (Titoli)"/>
              <a:cs typeface="Arial" panose="020B0604020202020204" pitchFamily="34" charset="0"/>
            </a:endParaRPr>
          </a:p>
        </p:txBody>
      </p: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1B8F6509-7ACF-BAC4-BA28-6B72B8E17543}"/>
              </a:ext>
            </a:extLst>
          </p:cNvPr>
          <p:cNvCxnSpPr>
            <a:cxnSpLocks/>
          </p:cNvCxnSpPr>
          <p:nvPr/>
        </p:nvCxnSpPr>
        <p:spPr>
          <a:xfrm flipV="1">
            <a:off x="24000" y="661074"/>
            <a:ext cx="12168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ottotitolo 2">
            <a:extLst>
              <a:ext uri="{FF2B5EF4-FFF2-40B4-BE49-F238E27FC236}">
                <a16:creationId xmlns:a16="http://schemas.microsoft.com/office/drawing/2014/main" id="{ED9F1C2A-BA49-3297-CBC6-C163DED60C23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119383" y="6291310"/>
            <a:ext cx="12048616" cy="58902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Pag. 4 – PhD Candidate (email: XXX)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dirty="0"/>
              <a:t>INTER-UNIVERSITY COURSE IN COLLABORATION WITH UNIVERSITY OF BARI “ALDO MORO” </a:t>
            </a:r>
            <a:r>
              <a:rPr lang="en-US" sz="1200" dirty="0"/>
              <a:t>- PHD PROGRAM IN ENGINEERING AND AEROSPACE SCIENCES</a:t>
            </a:r>
            <a:r>
              <a:rPr lang="it-IT" sz="1200" dirty="0"/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135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529E3-7360-22E1-423D-866FA3711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B565BF20-A9E0-B9EB-5EFA-90C390FD96E1}"/>
              </a:ext>
            </a:extLst>
          </p:cNvPr>
          <p:cNvCxnSpPr>
            <a:cxnSpLocks/>
          </p:cNvCxnSpPr>
          <p:nvPr/>
        </p:nvCxnSpPr>
        <p:spPr>
          <a:xfrm flipV="1">
            <a:off x="-1" y="6286499"/>
            <a:ext cx="12168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Università degli studi di Bari Aldo Moro | Unicore">
            <a:extLst>
              <a:ext uri="{FF2B5EF4-FFF2-40B4-BE49-F238E27FC236}">
                <a16:creationId xmlns:a16="http://schemas.microsoft.com/office/drawing/2014/main" id="{FA5B88AC-3BF2-14EC-EC42-938D226341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6115" y="5901363"/>
            <a:ext cx="1620001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Politecnico di Bari | Almalaurea">
            <a:extLst>
              <a:ext uri="{FF2B5EF4-FFF2-40B4-BE49-F238E27FC236}">
                <a16:creationId xmlns:a16="http://schemas.microsoft.com/office/drawing/2014/main" id="{14D8847A-C455-8366-B48D-D39C244805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3087" y="5955195"/>
            <a:ext cx="1183028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F4D0D84B-B586-EF63-2C43-FD9ABA674639}"/>
              </a:ext>
            </a:extLst>
          </p:cNvPr>
          <p:cNvSpPr txBox="1"/>
          <p:nvPr/>
        </p:nvSpPr>
        <p:spPr>
          <a:xfrm>
            <a:off x="263387" y="89555"/>
            <a:ext cx="260359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b="1" dirty="0">
                <a:latin typeface="Arial (Titoli)"/>
                <a:cs typeface="Arial" panose="020B0604020202020204" pitchFamily="34" charset="0"/>
              </a:rPr>
              <a:t>Third </a:t>
            </a:r>
            <a:r>
              <a:rPr lang="it-IT" sz="2200" b="1" dirty="0" err="1">
                <a:latin typeface="Arial (Titoli)"/>
                <a:cs typeface="Arial" panose="020B0604020202020204" pitchFamily="34" charset="0"/>
              </a:rPr>
              <a:t>year</a:t>
            </a:r>
            <a:r>
              <a:rPr lang="it-IT" sz="2200" b="1" dirty="0">
                <a:latin typeface="Arial (Titoli)"/>
                <a:cs typeface="Arial" panose="020B0604020202020204" pitchFamily="34" charset="0"/>
              </a:rPr>
              <a:t> activity</a:t>
            </a:r>
            <a:endParaRPr lang="it-IT" sz="2200" b="1" dirty="0">
              <a:highlight>
                <a:srgbClr val="FFFF00"/>
              </a:highlight>
              <a:latin typeface="Arial (Titoli)"/>
              <a:cs typeface="Arial" panose="020B0604020202020204" pitchFamily="34" charset="0"/>
            </a:endParaRPr>
          </a:p>
        </p:txBody>
      </p: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7D458E83-DB49-8F53-136D-FC7C26AF8644}"/>
              </a:ext>
            </a:extLst>
          </p:cNvPr>
          <p:cNvCxnSpPr>
            <a:cxnSpLocks/>
          </p:cNvCxnSpPr>
          <p:nvPr/>
        </p:nvCxnSpPr>
        <p:spPr>
          <a:xfrm flipV="1">
            <a:off x="24000" y="661074"/>
            <a:ext cx="12168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ottotitolo 2">
            <a:extLst>
              <a:ext uri="{FF2B5EF4-FFF2-40B4-BE49-F238E27FC236}">
                <a16:creationId xmlns:a16="http://schemas.microsoft.com/office/drawing/2014/main" id="{D313C74B-A0EA-B108-BA2B-7FCC50F68938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119383" y="6291310"/>
            <a:ext cx="12048616" cy="58902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Pag. 5 – PhD Candidate (email: XXX)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dirty="0"/>
              <a:t>INTER-UNIVERSITY COURSE IN COLLABORATION WITH UNIVERSITY OF BARI “ALDO MORO” </a:t>
            </a:r>
            <a:r>
              <a:rPr lang="en-US" sz="1200" dirty="0"/>
              <a:t>- PHD PROGRAM IN ENGINEERING AND AEROSPACE SCIENCES</a:t>
            </a:r>
            <a:r>
              <a:rPr lang="it-IT" sz="1200" dirty="0"/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044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09C39-0E9C-72D3-56D3-288E7A727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A3F14836-7115-D49F-0C01-9B3A014A7943}"/>
              </a:ext>
            </a:extLst>
          </p:cNvPr>
          <p:cNvCxnSpPr>
            <a:cxnSpLocks/>
          </p:cNvCxnSpPr>
          <p:nvPr/>
        </p:nvCxnSpPr>
        <p:spPr>
          <a:xfrm flipV="1">
            <a:off x="-1" y="6286499"/>
            <a:ext cx="12168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Università degli studi di Bari Aldo Moro | Unicore">
            <a:extLst>
              <a:ext uri="{FF2B5EF4-FFF2-40B4-BE49-F238E27FC236}">
                <a16:creationId xmlns:a16="http://schemas.microsoft.com/office/drawing/2014/main" id="{59BDA1AE-008C-9AD2-7745-F4B9275246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6115" y="5901363"/>
            <a:ext cx="1620001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Politecnico di Bari | Almalaurea">
            <a:extLst>
              <a:ext uri="{FF2B5EF4-FFF2-40B4-BE49-F238E27FC236}">
                <a16:creationId xmlns:a16="http://schemas.microsoft.com/office/drawing/2014/main" id="{B97F2E78-05AD-2344-D839-530A4363F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3087" y="5955195"/>
            <a:ext cx="1183028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D32FF0B0-8025-D73C-829B-D2E7455CE22F}"/>
              </a:ext>
            </a:extLst>
          </p:cNvPr>
          <p:cNvSpPr txBox="1"/>
          <p:nvPr/>
        </p:nvSpPr>
        <p:spPr>
          <a:xfrm>
            <a:off x="263387" y="89555"/>
            <a:ext cx="277992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b="1" dirty="0">
                <a:latin typeface="Arial (Titoli)"/>
                <a:cs typeface="Arial" panose="020B0604020202020204" pitchFamily="34" charset="0"/>
              </a:rPr>
              <a:t>List of </a:t>
            </a:r>
            <a:r>
              <a:rPr lang="it-IT" sz="2200" b="1" dirty="0" err="1">
                <a:latin typeface="Arial (Titoli)"/>
                <a:cs typeface="Arial" panose="020B0604020202020204" pitchFamily="34" charset="0"/>
              </a:rPr>
              <a:t>publications</a:t>
            </a:r>
            <a:endParaRPr lang="it-IT" sz="2200" b="1" dirty="0">
              <a:highlight>
                <a:srgbClr val="FFFF00"/>
              </a:highlight>
              <a:latin typeface="Arial (Titoli)"/>
              <a:cs typeface="Arial" panose="020B0604020202020204" pitchFamily="34" charset="0"/>
            </a:endParaRPr>
          </a:p>
        </p:txBody>
      </p: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0F79FA3C-8D71-EB42-F05B-63FB17B4D72D}"/>
              </a:ext>
            </a:extLst>
          </p:cNvPr>
          <p:cNvCxnSpPr>
            <a:cxnSpLocks/>
          </p:cNvCxnSpPr>
          <p:nvPr/>
        </p:nvCxnSpPr>
        <p:spPr>
          <a:xfrm flipV="1">
            <a:off x="24000" y="661074"/>
            <a:ext cx="12168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ottotitolo 2">
            <a:extLst>
              <a:ext uri="{FF2B5EF4-FFF2-40B4-BE49-F238E27FC236}">
                <a16:creationId xmlns:a16="http://schemas.microsoft.com/office/drawing/2014/main" id="{590068CF-C9B9-2B05-4B41-CD64A077795C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119383" y="6291310"/>
            <a:ext cx="12048616" cy="58902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Pag. 6 – PhD Candidate (email: XXX)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dirty="0"/>
              <a:t>INTER-UNIVERSITY COURSE IN COLLABORATION WITH UNIVERSITY OF BARI “ALDO MORO” </a:t>
            </a:r>
            <a:r>
              <a:rPr lang="en-US" sz="1200" dirty="0"/>
              <a:t>- PHD PROGRAM IN ENGINEERING AND AEROSPACE SCIENCES</a:t>
            </a:r>
            <a:r>
              <a:rPr lang="it-IT" sz="1200" dirty="0"/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904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4F64D02A-233B-052A-F3BE-F4072AA80701}"/>
              </a:ext>
            </a:extLst>
          </p:cNvPr>
          <p:cNvCxnSpPr>
            <a:cxnSpLocks/>
          </p:cNvCxnSpPr>
          <p:nvPr/>
        </p:nvCxnSpPr>
        <p:spPr>
          <a:xfrm flipV="1">
            <a:off x="-1" y="6286499"/>
            <a:ext cx="12168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Università degli studi di Bari Aldo Moro | Unicore">
            <a:extLst>
              <a:ext uri="{FF2B5EF4-FFF2-40B4-BE49-F238E27FC236}">
                <a16:creationId xmlns:a16="http://schemas.microsoft.com/office/drawing/2014/main" id="{0915C93E-5996-68D9-A6A6-FC007AEF1C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6115" y="5901363"/>
            <a:ext cx="1620001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Politecnico di Bari | Almalaurea">
            <a:extLst>
              <a:ext uri="{FF2B5EF4-FFF2-40B4-BE49-F238E27FC236}">
                <a16:creationId xmlns:a16="http://schemas.microsoft.com/office/drawing/2014/main" id="{B6D8A2D2-CF93-3F12-AA08-231757E6C1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3087" y="5955195"/>
            <a:ext cx="1183028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1F13F35B-9FCA-97C8-31D8-C3F8D565EAD8}"/>
              </a:ext>
            </a:extLst>
          </p:cNvPr>
          <p:cNvSpPr txBox="1"/>
          <p:nvPr/>
        </p:nvSpPr>
        <p:spPr>
          <a:xfrm>
            <a:off x="263387" y="89555"/>
            <a:ext cx="91182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b="1" dirty="0">
                <a:latin typeface="Arial (Titoli)"/>
                <a:cs typeface="Arial" panose="020B0604020202020204" pitchFamily="34" charset="0"/>
              </a:rPr>
              <a:t>School </a:t>
            </a:r>
            <a:r>
              <a:rPr lang="it-IT" sz="2200" b="1" dirty="0" err="1">
                <a:latin typeface="Arial (Titoli)"/>
                <a:cs typeface="Arial" panose="020B0604020202020204" pitchFamily="34" charset="0"/>
              </a:rPr>
              <a:t>courses</a:t>
            </a:r>
            <a:r>
              <a:rPr lang="it-IT" sz="2200" b="1" dirty="0">
                <a:latin typeface="Arial (Titoli)"/>
                <a:cs typeface="Arial" panose="020B0604020202020204" pitchFamily="34" charset="0"/>
              </a:rPr>
              <a:t>/Master Degree Sensors/Conferences/PhD Schools</a:t>
            </a:r>
          </a:p>
        </p:txBody>
      </p: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FCBD961D-0CD2-C73D-86E4-2C044A4079FF}"/>
              </a:ext>
            </a:extLst>
          </p:cNvPr>
          <p:cNvCxnSpPr>
            <a:cxnSpLocks/>
          </p:cNvCxnSpPr>
          <p:nvPr/>
        </p:nvCxnSpPr>
        <p:spPr>
          <a:xfrm flipV="1">
            <a:off x="-1" y="654325"/>
            <a:ext cx="12168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ottotitolo 2">
            <a:extLst>
              <a:ext uri="{FF2B5EF4-FFF2-40B4-BE49-F238E27FC236}">
                <a16:creationId xmlns:a16="http://schemas.microsoft.com/office/drawing/2014/main" id="{083DF66F-C771-079B-5EAC-62BFA212C961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119383" y="6291310"/>
            <a:ext cx="12048616" cy="58902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Pag. 7 – PhD Candidate (email: XXX)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200" dirty="0"/>
              <a:t>INTER-UNIVERSITY COURSE IN COLLABORATION WITH UNIVERSITY OF BARI “ALDO MORO” </a:t>
            </a:r>
            <a:r>
              <a:rPr lang="en-US" sz="1200" dirty="0"/>
              <a:t>- PHD PROGRAM IN ENGINEERING AND AEROSPACE SCIENCES</a:t>
            </a:r>
            <a:r>
              <a:rPr lang="it-IT" sz="1200" dirty="0"/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416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4F64D02A-233B-052A-F3BE-F4072AA80701}"/>
              </a:ext>
            </a:extLst>
          </p:cNvPr>
          <p:cNvCxnSpPr>
            <a:cxnSpLocks/>
          </p:cNvCxnSpPr>
          <p:nvPr/>
        </p:nvCxnSpPr>
        <p:spPr>
          <a:xfrm flipV="1">
            <a:off x="-1" y="6286499"/>
            <a:ext cx="1216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9794E37A-2742-ADA1-7318-6E744944B00E}"/>
              </a:ext>
            </a:extLst>
          </p:cNvPr>
          <p:cNvSpPr txBox="1"/>
          <p:nvPr/>
        </p:nvSpPr>
        <p:spPr>
          <a:xfrm>
            <a:off x="1663570" y="2782669"/>
            <a:ext cx="8840857" cy="92333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5400" b="1" dirty="0"/>
              <a:t>Thank you for your attention!</a:t>
            </a:r>
          </a:p>
        </p:txBody>
      </p:sp>
      <p:pic>
        <p:nvPicPr>
          <p:cNvPr id="16" name="Picture 2" descr="Università degli studi di Bari Aldo Moro | Unicore">
            <a:extLst>
              <a:ext uri="{FF2B5EF4-FFF2-40B4-BE49-F238E27FC236}">
                <a16:creationId xmlns:a16="http://schemas.microsoft.com/office/drawing/2014/main" id="{0915C93E-5996-68D9-A6A6-FC007AEF1C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5815" y="5901363"/>
            <a:ext cx="1620001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Politecnico di Bari | Almalaurea">
            <a:extLst>
              <a:ext uri="{FF2B5EF4-FFF2-40B4-BE49-F238E27FC236}">
                <a16:creationId xmlns:a16="http://schemas.microsoft.com/office/drawing/2014/main" id="{B6D8A2D2-CF93-3F12-AA08-231757E6C1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2787" y="5955195"/>
            <a:ext cx="1183028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E8DA6914-6F2C-6772-30DE-2E41E732EA50}"/>
              </a:ext>
            </a:extLst>
          </p:cNvPr>
          <p:cNvSpPr/>
          <p:nvPr/>
        </p:nvSpPr>
        <p:spPr>
          <a:xfrm>
            <a:off x="0" y="0"/>
            <a:ext cx="12192000" cy="40253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9943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2594</TotalTime>
  <Words>257</Words>
  <Application>Microsoft Office PowerPoint</Application>
  <PresentationFormat>Widescreen</PresentationFormat>
  <Paragraphs>39</Paragraphs>
  <Slides>8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Arial (Titoli)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Giuseppe Brunetti</dc:creator>
  <cp:lastModifiedBy>Giuseppe Brunetti</cp:lastModifiedBy>
  <cp:revision>57</cp:revision>
  <dcterms:created xsi:type="dcterms:W3CDTF">2022-12-12T19:25:47Z</dcterms:created>
  <dcterms:modified xsi:type="dcterms:W3CDTF">2025-11-11T14:06:03Z</dcterms:modified>
</cp:coreProperties>
</file>